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  <p:pic>
        <p:nvPicPr>
          <p:cNvPr id="49" name="" descr=""/>
          <p:cNvPicPr/>
          <p:nvPr/>
        </p:nvPicPr>
        <p:blipFill>
          <a:blip r:embed="rId2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  <p:pic>
        <p:nvPicPr>
          <p:cNvPr id="51" name="" descr=""/>
          <p:cNvPicPr/>
          <p:nvPr/>
        </p:nvPicPr>
        <p:blipFill>
          <a:blip r:embed="rId2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  <p:pic>
        <p:nvPicPr>
          <p:cNvPr id="47" name="" descr=""/>
          <p:cNvPicPr/>
          <p:nvPr/>
        </p:nvPicPr>
        <p:blipFill>
          <a:blip r:embed="rId2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1583</TotalTime>
  <Application>LibreOffice/7.3.4.2$Windows_X86_64 LibreOffice_project/728fec16bd5f605073805c3c9e7c4212a0120dc5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2022-02-18T23:55:22Z</dcterms:created>
  <dc:creator/>
  <dc:description/>
  <dc:language>en-AU</dc:language>
  <cp:lastModifiedBy/>
  <dcterms:modified xsi:type="dcterms:W3CDTF">2023-12-25T15:15:46Z</dcterms:modified>
  <cp:revision>16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